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0"/>
  </p:handoutMasterIdLst>
  <p:sldIdLst>
    <p:sldId id="261" r:id="rId2"/>
    <p:sldId id="271" r:id="rId3"/>
    <p:sldId id="264" r:id="rId4"/>
    <p:sldId id="268" r:id="rId5"/>
    <p:sldId id="284" r:id="rId6"/>
    <p:sldId id="285" r:id="rId7"/>
    <p:sldId id="286" r:id="rId8"/>
    <p:sldId id="280" r:id="rId9"/>
    <p:sldId id="281" r:id="rId10"/>
    <p:sldId id="269" r:id="rId11"/>
    <p:sldId id="263" r:id="rId12"/>
    <p:sldId id="287" r:id="rId13"/>
    <p:sldId id="275" r:id="rId14"/>
    <p:sldId id="273" r:id="rId15"/>
    <p:sldId id="282" r:id="rId16"/>
    <p:sldId id="277" r:id="rId17"/>
    <p:sldId id="278" r:id="rId18"/>
    <p:sldId id="283" r:id="rId19"/>
  </p:sldIdLst>
  <p:sldSz cx="11339513" cy="6858000"/>
  <p:notesSz cx="9926638" cy="6797675"/>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FB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96433" autoAdjust="0"/>
  </p:normalViewPr>
  <p:slideViewPr>
    <p:cSldViewPr snapToGrid="0">
      <p:cViewPr varScale="1">
        <p:scale>
          <a:sx n="106" d="100"/>
          <a:sy n="106" d="100"/>
        </p:scale>
        <p:origin x="1014" y="78"/>
      </p:cViewPr>
      <p:guideLst>
        <p:guide orient="horz" pos="2160"/>
        <p:guide pos="357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300307" cy="340265"/>
          </a:xfrm>
          <a:prstGeom prst="rect">
            <a:avLst/>
          </a:prstGeom>
        </p:spPr>
        <p:txBody>
          <a:bodyPr vert="horz" lIns="91269" tIns="45635" rIns="91269" bIns="45635"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sz="quarter" idx="1"/>
          </p:nvPr>
        </p:nvSpPr>
        <p:spPr>
          <a:xfrm>
            <a:off x="5624014" y="0"/>
            <a:ext cx="4300307" cy="340265"/>
          </a:xfrm>
          <a:prstGeom prst="rect">
            <a:avLst/>
          </a:prstGeom>
        </p:spPr>
        <p:txBody>
          <a:bodyPr vert="horz" lIns="91269" tIns="45635" rIns="91269" bIns="45635" rtlCol="0"/>
          <a:lstStyle>
            <a:lvl1pPr algn="r" eaLnBrk="1" fontAlgn="auto" hangingPunct="1">
              <a:spcBef>
                <a:spcPts val="0"/>
              </a:spcBef>
              <a:spcAft>
                <a:spcPts val="0"/>
              </a:spcAft>
              <a:defRPr sz="1200">
                <a:latin typeface="+mn-lt"/>
              </a:defRPr>
            </a:lvl1pPr>
          </a:lstStyle>
          <a:p>
            <a:pPr>
              <a:defRPr/>
            </a:pPr>
            <a:fld id="{DF5C6B8C-E5B6-4692-8176-A8D01B73D23E}" type="datetimeFigureOut">
              <a:rPr lang="it-IT"/>
              <a:pPr>
                <a:defRPr/>
              </a:pPr>
              <a:t>30/04/2024</a:t>
            </a:fld>
            <a:endParaRPr lang="it-IT"/>
          </a:p>
        </p:txBody>
      </p:sp>
      <p:sp>
        <p:nvSpPr>
          <p:cNvPr id="4" name="Segnaposto piè di pagina 3"/>
          <p:cNvSpPr>
            <a:spLocks noGrp="1"/>
          </p:cNvSpPr>
          <p:nvPr>
            <p:ph type="ftr" sz="quarter" idx="2"/>
          </p:nvPr>
        </p:nvSpPr>
        <p:spPr>
          <a:xfrm>
            <a:off x="1" y="6457410"/>
            <a:ext cx="4300307" cy="340265"/>
          </a:xfrm>
          <a:prstGeom prst="rect">
            <a:avLst/>
          </a:prstGeom>
        </p:spPr>
        <p:txBody>
          <a:bodyPr vert="horz" lIns="91269" tIns="45635" rIns="91269" bIns="45635" rtlCol="0" anchor="b"/>
          <a:lstStyle>
            <a:lvl1pPr algn="l" eaLnBrk="1" fontAlgn="auto" hangingPunct="1">
              <a:spcBef>
                <a:spcPts val="0"/>
              </a:spcBef>
              <a:spcAft>
                <a:spcPts val="0"/>
              </a:spcAft>
              <a:defRPr sz="1200">
                <a:latin typeface="+mn-lt"/>
              </a:defRPr>
            </a:lvl1pPr>
          </a:lstStyle>
          <a:p>
            <a:pPr>
              <a:defRPr/>
            </a:pPr>
            <a:endParaRPr lang="it-IT"/>
          </a:p>
        </p:txBody>
      </p:sp>
      <p:sp>
        <p:nvSpPr>
          <p:cNvPr id="5" name="Segnaposto numero diapositiva 4"/>
          <p:cNvSpPr>
            <a:spLocks noGrp="1"/>
          </p:cNvSpPr>
          <p:nvPr>
            <p:ph type="sldNum" sz="quarter" idx="3"/>
          </p:nvPr>
        </p:nvSpPr>
        <p:spPr>
          <a:xfrm>
            <a:off x="5624014" y="6457410"/>
            <a:ext cx="4300307" cy="340265"/>
          </a:xfrm>
          <a:prstGeom prst="rect">
            <a:avLst/>
          </a:prstGeom>
        </p:spPr>
        <p:txBody>
          <a:bodyPr vert="horz" lIns="91269" tIns="45635" rIns="91269" bIns="45635" rtlCol="0" anchor="b"/>
          <a:lstStyle>
            <a:lvl1pPr algn="r" eaLnBrk="1" fontAlgn="auto" hangingPunct="1">
              <a:spcBef>
                <a:spcPts val="0"/>
              </a:spcBef>
              <a:spcAft>
                <a:spcPts val="0"/>
              </a:spcAft>
              <a:defRPr sz="1200">
                <a:latin typeface="+mn-lt"/>
              </a:defRPr>
            </a:lvl1pPr>
          </a:lstStyle>
          <a:p>
            <a:pPr>
              <a:defRPr/>
            </a:pPr>
            <a:fld id="{6E814513-D66E-4906-B365-D8C34FA0702B}" type="slidenum">
              <a:rPr lang="it-IT"/>
              <a:pPr>
                <a:defRPr/>
              </a:pPr>
              <a:t>‹N›</a:t>
            </a:fld>
            <a:endParaRPr lang="it-IT"/>
          </a:p>
        </p:txBody>
      </p:sp>
    </p:spTree>
    <p:extLst>
      <p:ext uri="{BB962C8B-B14F-4D97-AF65-F5344CB8AC3E}">
        <p14:creationId xmlns:p14="http://schemas.microsoft.com/office/powerpoint/2010/main" val="24151742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417439" y="1122363"/>
            <a:ext cx="8504635" cy="2387600"/>
          </a:xfrm>
        </p:spPr>
        <p:txBody>
          <a:bodyPr anchor="b"/>
          <a:lstStyle>
            <a:lvl1pPr algn="ctr">
              <a:defRPr sz="5581"/>
            </a:lvl1pPr>
          </a:lstStyle>
          <a:p>
            <a:r>
              <a:rPr lang="it-IT"/>
              <a:t>Fare clic per modificare lo stile del titolo</a:t>
            </a:r>
            <a:endParaRPr lang="en-US" dirty="0"/>
          </a:p>
        </p:txBody>
      </p:sp>
      <p:sp>
        <p:nvSpPr>
          <p:cNvPr id="3" name="Subtitle 2"/>
          <p:cNvSpPr>
            <a:spLocks noGrp="1"/>
          </p:cNvSpPr>
          <p:nvPr>
            <p:ph type="subTitle" idx="1"/>
          </p:nvPr>
        </p:nvSpPr>
        <p:spPr>
          <a:xfrm>
            <a:off x="1417439" y="3602038"/>
            <a:ext cx="8504635" cy="1655762"/>
          </a:xfrm>
        </p:spPr>
        <p:txBody>
          <a:bodyPr/>
          <a:lstStyle>
            <a:lvl1pPr marL="0" indent="0" algn="ctr">
              <a:buNone/>
              <a:defRPr sz="2232"/>
            </a:lvl1pPr>
            <a:lvl2pPr marL="425242" indent="0" algn="ctr">
              <a:buNone/>
              <a:defRPr sz="1860"/>
            </a:lvl2pPr>
            <a:lvl3pPr marL="850483" indent="0" algn="ctr">
              <a:buNone/>
              <a:defRPr sz="1674"/>
            </a:lvl3pPr>
            <a:lvl4pPr marL="1275725" indent="0" algn="ctr">
              <a:buNone/>
              <a:defRPr sz="1488"/>
            </a:lvl4pPr>
            <a:lvl5pPr marL="1700967" indent="0" algn="ctr">
              <a:buNone/>
              <a:defRPr sz="1488"/>
            </a:lvl5pPr>
            <a:lvl6pPr marL="2126209" indent="0" algn="ctr">
              <a:buNone/>
              <a:defRPr sz="1488"/>
            </a:lvl6pPr>
            <a:lvl7pPr marL="2551450" indent="0" algn="ctr">
              <a:buNone/>
              <a:defRPr sz="1488"/>
            </a:lvl7pPr>
            <a:lvl8pPr marL="2976692" indent="0" algn="ctr">
              <a:buNone/>
              <a:defRPr sz="1488"/>
            </a:lvl8pPr>
            <a:lvl9pPr marL="3401934" indent="0" algn="ctr">
              <a:buNone/>
              <a:defRPr sz="1488"/>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1EA55163-5C45-4134-B770-0C8A83699178}"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3ACB201-0643-4FBE-AF98-1C6C0ED910EA}" type="slidenum">
              <a:rPr lang="it-IT"/>
              <a:pPr>
                <a:defRPr/>
              </a:pPr>
              <a:t>‹N›</a:t>
            </a:fld>
            <a:endParaRPr lang="it-IT"/>
          </a:p>
        </p:txBody>
      </p:sp>
    </p:spTree>
    <p:extLst>
      <p:ext uri="{BB962C8B-B14F-4D97-AF65-F5344CB8AC3E}">
        <p14:creationId xmlns:p14="http://schemas.microsoft.com/office/powerpoint/2010/main" val="407305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BFAB5C0C-0550-4CFC-A5ED-EE8675A59FD2}"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99B3BEE-C3A2-450D-839A-98CF80FE0773}" type="slidenum">
              <a:rPr lang="it-IT"/>
              <a:pPr>
                <a:defRPr/>
              </a:pPr>
              <a:t>‹N›</a:t>
            </a:fld>
            <a:endParaRPr lang="it-IT"/>
          </a:p>
        </p:txBody>
      </p:sp>
    </p:spTree>
    <p:extLst>
      <p:ext uri="{BB962C8B-B14F-4D97-AF65-F5344CB8AC3E}">
        <p14:creationId xmlns:p14="http://schemas.microsoft.com/office/powerpoint/2010/main" val="50652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4839" y="365125"/>
            <a:ext cx="2445082"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779591" y="365125"/>
            <a:ext cx="7193504"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FC1C7285-DBD2-41F7-9541-EB9DC0119DC1}"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D3A85E0-707B-4429-B2F5-E386840BF4D3}" type="slidenum">
              <a:rPr lang="it-IT"/>
              <a:pPr>
                <a:defRPr/>
              </a:pPr>
              <a:t>‹N›</a:t>
            </a:fld>
            <a:endParaRPr lang="it-IT"/>
          </a:p>
        </p:txBody>
      </p:sp>
    </p:spTree>
    <p:extLst>
      <p:ext uri="{BB962C8B-B14F-4D97-AF65-F5344CB8AC3E}">
        <p14:creationId xmlns:p14="http://schemas.microsoft.com/office/powerpoint/2010/main" val="149577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6C52EBF2-C048-476F-A447-7974718A6FBE}"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A142833-AACD-4A20-9E76-D48AA7FC9898}" type="slidenum">
              <a:rPr lang="it-IT"/>
              <a:pPr>
                <a:defRPr/>
              </a:pPr>
              <a:t>‹N›</a:t>
            </a:fld>
            <a:endParaRPr lang="it-IT"/>
          </a:p>
        </p:txBody>
      </p:sp>
    </p:spTree>
    <p:extLst>
      <p:ext uri="{BB962C8B-B14F-4D97-AF65-F5344CB8AC3E}">
        <p14:creationId xmlns:p14="http://schemas.microsoft.com/office/powerpoint/2010/main" val="31333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73686" y="1709739"/>
            <a:ext cx="9780330" cy="2852737"/>
          </a:xfrm>
        </p:spPr>
        <p:txBody>
          <a:bodyPr anchor="b"/>
          <a:lstStyle>
            <a:lvl1pPr>
              <a:defRPr sz="5581"/>
            </a:lvl1pPr>
          </a:lstStyle>
          <a:p>
            <a:r>
              <a:rPr lang="it-IT"/>
              <a:t>Fare clic per modificare lo stile del titolo</a:t>
            </a:r>
            <a:endParaRPr lang="en-US" dirty="0"/>
          </a:p>
        </p:txBody>
      </p:sp>
      <p:sp>
        <p:nvSpPr>
          <p:cNvPr id="3" name="Text Placeholder 2"/>
          <p:cNvSpPr>
            <a:spLocks noGrp="1"/>
          </p:cNvSpPr>
          <p:nvPr>
            <p:ph type="body" idx="1"/>
          </p:nvPr>
        </p:nvSpPr>
        <p:spPr>
          <a:xfrm>
            <a:off x="773686" y="4589464"/>
            <a:ext cx="9780330" cy="1500187"/>
          </a:xfrm>
        </p:spPr>
        <p:txBody>
          <a:bodyPr/>
          <a:lstStyle>
            <a:lvl1pPr marL="0" indent="0">
              <a:buNone/>
              <a:defRPr sz="2232">
                <a:solidFill>
                  <a:schemeClr val="tx1">
                    <a:tint val="75000"/>
                  </a:schemeClr>
                </a:solidFill>
              </a:defRPr>
            </a:lvl1pPr>
            <a:lvl2pPr marL="425242" indent="0">
              <a:buNone/>
              <a:defRPr sz="1860">
                <a:solidFill>
                  <a:schemeClr val="tx1">
                    <a:tint val="75000"/>
                  </a:schemeClr>
                </a:solidFill>
              </a:defRPr>
            </a:lvl2pPr>
            <a:lvl3pPr marL="850483" indent="0">
              <a:buNone/>
              <a:defRPr sz="1674">
                <a:solidFill>
                  <a:schemeClr val="tx1">
                    <a:tint val="75000"/>
                  </a:schemeClr>
                </a:solidFill>
              </a:defRPr>
            </a:lvl3pPr>
            <a:lvl4pPr marL="1275725" indent="0">
              <a:buNone/>
              <a:defRPr sz="1488">
                <a:solidFill>
                  <a:schemeClr val="tx1">
                    <a:tint val="75000"/>
                  </a:schemeClr>
                </a:solidFill>
              </a:defRPr>
            </a:lvl4pPr>
            <a:lvl5pPr marL="1700967" indent="0">
              <a:buNone/>
              <a:defRPr sz="1488">
                <a:solidFill>
                  <a:schemeClr val="tx1">
                    <a:tint val="75000"/>
                  </a:schemeClr>
                </a:solidFill>
              </a:defRPr>
            </a:lvl5pPr>
            <a:lvl6pPr marL="2126209" indent="0">
              <a:buNone/>
              <a:defRPr sz="1488">
                <a:solidFill>
                  <a:schemeClr val="tx1">
                    <a:tint val="75000"/>
                  </a:schemeClr>
                </a:solidFill>
              </a:defRPr>
            </a:lvl6pPr>
            <a:lvl7pPr marL="2551450" indent="0">
              <a:buNone/>
              <a:defRPr sz="1488">
                <a:solidFill>
                  <a:schemeClr val="tx1">
                    <a:tint val="75000"/>
                  </a:schemeClr>
                </a:solidFill>
              </a:defRPr>
            </a:lvl7pPr>
            <a:lvl8pPr marL="2976692" indent="0">
              <a:buNone/>
              <a:defRPr sz="1488">
                <a:solidFill>
                  <a:schemeClr val="tx1">
                    <a:tint val="75000"/>
                  </a:schemeClr>
                </a:solidFill>
              </a:defRPr>
            </a:lvl8pPr>
            <a:lvl9pPr marL="3401934" indent="0">
              <a:buNone/>
              <a:defRPr sz="1488">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4E509AD2-8B20-41A5-B170-F092D37835D6}"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AC969B1-5D77-4C09-AD98-FF7D106D2C57}" type="slidenum">
              <a:rPr lang="it-IT"/>
              <a:pPr>
                <a:defRPr/>
              </a:pPr>
              <a:t>‹N›</a:t>
            </a:fld>
            <a:endParaRPr lang="it-IT"/>
          </a:p>
        </p:txBody>
      </p:sp>
    </p:spTree>
    <p:extLst>
      <p:ext uri="{BB962C8B-B14F-4D97-AF65-F5344CB8AC3E}">
        <p14:creationId xmlns:p14="http://schemas.microsoft.com/office/powerpoint/2010/main" val="371600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779592" y="1825625"/>
            <a:ext cx="4819293"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740628" y="1825625"/>
            <a:ext cx="4819293"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3490D3E3-0C57-4B90-89BE-B86838D593D8}" type="datetimeFigureOut">
              <a:rPr lang="it-IT"/>
              <a:pPr>
                <a:defRPr/>
              </a:pPr>
              <a:t>30/04/2024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0D5BA75E-DF1D-40E0-8F10-2ED87E6990BC}" type="slidenum">
              <a:rPr lang="it-IT"/>
              <a:pPr>
                <a:defRPr/>
              </a:pPr>
              <a:t>‹N›</a:t>
            </a:fld>
            <a:endParaRPr lang="it-IT"/>
          </a:p>
        </p:txBody>
      </p:sp>
    </p:spTree>
    <p:extLst>
      <p:ext uri="{BB962C8B-B14F-4D97-AF65-F5344CB8AC3E}">
        <p14:creationId xmlns:p14="http://schemas.microsoft.com/office/powerpoint/2010/main" val="34778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068" y="365126"/>
            <a:ext cx="978033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781069" y="1681163"/>
            <a:ext cx="4797145" cy="823912"/>
          </a:xfrm>
        </p:spPr>
        <p:txBody>
          <a:bodyPr anchor="b"/>
          <a:lstStyle>
            <a:lvl1pPr marL="0" indent="0">
              <a:buNone/>
              <a:defRPr sz="2232" b="1"/>
            </a:lvl1pPr>
            <a:lvl2pPr marL="425242" indent="0">
              <a:buNone/>
              <a:defRPr sz="1860" b="1"/>
            </a:lvl2pPr>
            <a:lvl3pPr marL="850483" indent="0">
              <a:buNone/>
              <a:defRPr sz="1674" b="1"/>
            </a:lvl3pPr>
            <a:lvl4pPr marL="1275725" indent="0">
              <a:buNone/>
              <a:defRPr sz="1488" b="1"/>
            </a:lvl4pPr>
            <a:lvl5pPr marL="1700967" indent="0">
              <a:buNone/>
              <a:defRPr sz="1488" b="1"/>
            </a:lvl5pPr>
            <a:lvl6pPr marL="2126209" indent="0">
              <a:buNone/>
              <a:defRPr sz="1488" b="1"/>
            </a:lvl6pPr>
            <a:lvl7pPr marL="2551450" indent="0">
              <a:buNone/>
              <a:defRPr sz="1488" b="1"/>
            </a:lvl7pPr>
            <a:lvl8pPr marL="2976692" indent="0">
              <a:buNone/>
              <a:defRPr sz="1488" b="1"/>
            </a:lvl8pPr>
            <a:lvl9pPr marL="3401934" indent="0">
              <a:buNone/>
              <a:defRPr sz="1488" b="1"/>
            </a:lvl9pPr>
          </a:lstStyle>
          <a:p>
            <a:pPr lvl="0"/>
            <a:r>
              <a:rPr lang="it-IT"/>
              <a:t>Fare clic per modificare stili del testo dello schema</a:t>
            </a:r>
          </a:p>
        </p:txBody>
      </p:sp>
      <p:sp>
        <p:nvSpPr>
          <p:cNvPr id="4" name="Content Placeholder 3"/>
          <p:cNvSpPr>
            <a:spLocks noGrp="1"/>
          </p:cNvSpPr>
          <p:nvPr>
            <p:ph sz="half" idx="2"/>
          </p:nvPr>
        </p:nvSpPr>
        <p:spPr>
          <a:xfrm>
            <a:off x="781069" y="2505075"/>
            <a:ext cx="4797145"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740628" y="1681163"/>
            <a:ext cx="4820770" cy="823912"/>
          </a:xfrm>
        </p:spPr>
        <p:txBody>
          <a:bodyPr anchor="b"/>
          <a:lstStyle>
            <a:lvl1pPr marL="0" indent="0">
              <a:buNone/>
              <a:defRPr sz="2232" b="1"/>
            </a:lvl1pPr>
            <a:lvl2pPr marL="425242" indent="0">
              <a:buNone/>
              <a:defRPr sz="1860" b="1"/>
            </a:lvl2pPr>
            <a:lvl3pPr marL="850483" indent="0">
              <a:buNone/>
              <a:defRPr sz="1674" b="1"/>
            </a:lvl3pPr>
            <a:lvl4pPr marL="1275725" indent="0">
              <a:buNone/>
              <a:defRPr sz="1488" b="1"/>
            </a:lvl4pPr>
            <a:lvl5pPr marL="1700967" indent="0">
              <a:buNone/>
              <a:defRPr sz="1488" b="1"/>
            </a:lvl5pPr>
            <a:lvl6pPr marL="2126209" indent="0">
              <a:buNone/>
              <a:defRPr sz="1488" b="1"/>
            </a:lvl6pPr>
            <a:lvl7pPr marL="2551450" indent="0">
              <a:buNone/>
              <a:defRPr sz="1488" b="1"/>
            </a:lvl7pPr>
            <a:lvl8pPr marL="2976692" indent="0">
              <a:buNone/>
              <a:defRPr sz="1488" b="1"/>
            </a:lvl8pPr>
            <a:lvl9pPr marL="3401934" indent="0">
              <a:buNone/>
              <a:defRPr sz="1488" b="1"/>
            </a:lvl9pPr>
          </a:lstStyle>
          <a:p>
            <a:pPr lvl="0"/>
            <a:r>
              <a:rPr lang="it-IT"/>
              <a:t>Fare clic per modificare stili del testo dello schema</a:t>
            </a:r>
          </a:p>
        </p:txBody>
      </p:sp>
      <p:sp>
        <p:nvSpPr>
          <p:cNvPr id="6" name="Content Placeholder 5"/>
          <p:cNvSpPr>
            <a:spLocks noGrp="1"/>
          </p:cNvSpPr>
          <p:nvPr>
            <p:ph sz="quarter" idx="4"/>
          </p:nvPr>
        </p:nvSpPr>
        <p:spPr>
          <a:xfrm>
            <a:off x="5740628" y="2505075"/>
            <a:ext cx="482077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fld id="{4BD41752-A5C9-4016-BE21-8184274F89FA}" type="datetimeFigureOut">
              <a:rPr lang="it-IT"/>
              <a:pPr>
                <a:defRPr/>
              </a:pPr>
              <a:t>30/04/2024</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28BA0AF8-B3C8-40B2-8130-C1BDA637F827}" type="slidenum">
              <a:rPr lang="it-IT"/>
              <a:pPr>
                <a:defRPr/>
              </a:pPr>
              <a:t>‹N›</a:t>
            </a:fld>
            <a:endParaRPr lang="it-IT"/>
          </a:p>
        </p:txBody>
      </p:sp>
    </p:spTree>
    <p:extLst>
      <p:ext uri="{BB962C8B-B14F-4D97-AF65-F5344CB8AC3E}">
        <p14:creationId xmlns:p14="http://schemas.microsoft.com/office/powerpoint/2010/main" val="195151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94D5A07D-9957-47E9-8FA4-FE2D53184DB2}" type="datetimeFigureOut">
              <a:rPr lang="it-IT"/>
              <a:pPr>
                <a:defRPr/>
              </a:pPr>
              <a:t>30/04/2024</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A793DBD-7778-4132-87BE-7B6EFDFF3E08}" type="slidenum">
              <a:rPr lang="it-IT"/>
              <a:pPr>
                <a:defRPr/>
              </a:pPr>
              <a:t>‹N›</a:t>
            </a:fld>
            <a:endParaRPr lang="it-IT"/>
          </a:p>
        </p:txBody>
      </p:sp>
    </p:spTree>
    <p:extLst>
      <p:ext uri="{BB962C8B-B14F-4D97-AF65-F5344CB8AC3E}">
        <p14:creationId xmlns:p14="http://schemas.microsoft.com/office/powerpoint/2010/main" val="169798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00CE95-479A-4084-AC22-612045D9F829}" type="datetimeFigureOut">
              <a:rPr lang="it-IT"/>
              <a:pPr>
                <a:defRPr/>
              </a:pPr>
              <a:t>30/04/2024</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BD3E3B0E-AF78-4155-9EBF-17E905195439}" type="slidenum">
              <a:rPr lang="it-IT"/>
              <a:pPr>
                <a:defRPr/>
              </a:pPr>
              <a:t>‹N›</a:t>
            </a:fld>
            <a:endParaRPr lang="it-IT"/>
          </a:p>
        </p:txBody>
      </p:sp>
    </p:spTree>
    <p:extLst>
      <p:ext uri="{BB962C8B-B14F-4D97-AF65-F5344CB8AC3E}">
        <p14:creationId xmlns:p14="http://schemas.microsoft.com/office/powerpoint/2010/main" val="300276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1069" y="457200"/>
            <a:ext cx="3657288" cy="1600200"/>
          </a:xfrm>
        </p:spPr>
        <p:txBody>
          <a:bodyPr anchor="b"/>
          <a:lstStyle>
            <a:lvl1pPr>
              <a:defRPr sz="2976"/>
            </a:lvl1pPr>
          </a:lstStyle>
          <a:p>
            <a:r>
              <a:rPr lang="it-IT"/>
              <a:t>Fare clic per modificare lo stile del titolo</a:t>
            </a:r>
            <a:endParaRPr lang="en-US" dirty="0"/>
          </a:p>
        </p:txBody>
      </p:sp>
      <p:sp>
        <p:nvSpPr>
          <p:cNvPr id="3" name="Content Placeholder 2"/>
          <p:cNvSpPr>
            <a:spLocks noGrp="1"/>
          </p:cNvSpPr>
          <p:nvPr>
            <p:ph idx="1"/>
          </p:nvPr>
        </p:nvSpPr>
        <p:spPr>
          <a:xfrm>
            <a:off x="4820770" y="987426"/>
            <a:ext cx="5740628" cy="4873625"/>
          </a:xfrm>
        </p:spPr>
        <p:txBody>
          <a:bodyPr/>
          <a:lstStyle>
            <a:lvl1pPr>
              <a:defRPr sz="2976"/>
            </a:lvl1pPr>
            <a:lvl2pPr>
              <a:defRPr sz="2604"/>
            </a:lvl2pPr>
            <a:lvl3pPr>
              <a:defRPr sz="2232"/>
            </a:lvl3pPr>
            <a:lvl4pPr>
              <a:defRPr sz="1860"/>
            </a:lvl4pPr>
            <a:lvl5pPr>
              <a:defRPr sz="1860"/>
            </a:lvl5pPr>
            <a:lvl6pPr>
              <a:defRPr sz="1860"/>
            </a:lvl6pPr>
            <a:lvl7pPr>
              <a:defRPr sz="1860"/>
            </a:lvl7pPr>
            <a:lvl8pPr>
              <a:defRPr sz="1860"/>
            </a:lvl8pPr>
            <a:lvl9pPr>
              <a:defRPr sz="186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81069" y="2057400"/>
            <a:ext cx="3657288" cy="3811588"/>
          </a:xfrm>
        </p:spPr>
        <p:txBody>
          <a:bodyPr/>
          <a:lstStyle>
            <a:lvl1pPr marL="0" indent="0">
              <a:buNone/>
              <a:defRPr sz="1488"/>
            </a:lvl1pPr>
            <a:lvl2pPr marL="425242" indent="0">
              <a:buNone/>
              <a:defRPr sz="1302"/>
            </a:lvl2pPr>
            <a:lvl3pPr marL="850483" indent="0">
              <a:buNone/>
              <a:defRPr sz="1116"/>
            </a:lvl3pPr>
            <a:lvl4pPr marL="1275725" indent="0">
              <a:buNone/>
              <a:defRPr sz="930"/>
            </a:lvl4pPr>
            <a:lvl5pPr marL="1700967" indent="0">
              <a:buNone/>
              <a:defRPr sz="930"/>
            </a:lvl5pPr>
            <a:lvl6pPr marL="2126209" indent="0">
              <a:buNone/>
              <a:defRPr sz="930"/>
            </a:lvl6pPr>
            <a:lvl7pPr marL="2551450" indent="0">
              <a:buNone/>
              <a:defRPr sz="930"/>
            </a:lvl7pPr>
            <a:lvl8pPr marL="2976692" indent="0">
              <a:buNone/>
              <a:defRPr sz="930"/>
            </a:lvl8pPr>
            <a:lvl9pPr marL="3401934" indent="0">
              <a:buNone/>
              <a:defRPr sz="93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73161A79-9328-420E-BF58-09413995F89F}" type="datetimeFigureOut">
              <a:rPr lang="it-IT"/>
              <a:pPr>
                <a:defRPr/>
              </a:pPr>
              <a:t>30/04/2024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83ACFDAC-CE24-4239-8C4E-DC5650BB3082}" type="slidenum">
              <a:rPr lang="it-IT"/>
              <a:pPr>
                <a:defRPr/>
              </a:pPr>
              <a:t>‹N›</a:t>
            </a:fld>
            <a:endParaRPr lang="it-IT"/>
          </a:p>
        </p:txBody>
      </p:sp>
    </p:spTree>
    <p:extLst>
      <p:ext uri="{BB962C8B-B14F-4D97-AF65-F5344CB8AC3E}">
        <p14:creationId xmlns:p14="http://schemas.microsoft.com/office/powerpoint/2010/main" val="329348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1069" y="457200"/>
            <a:ext cx="3657288" cy="1600200"/>
          </a:xfrm>
        </p:spPr>
        <p:txBody>
          <a:bodyPr anchor="b"/>
          <a:lstStyle>
            <a:lvl1pPr>
              <a:defRPr sz="2976"/>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820770" y="987426"/>
            <a:ext cx="5740628" cy="4873625"/>
          </a:xfrm>
        </p:spPr>
        <p:txBody>
          <a:bodyPr rtlCol="0">
            <a:normAutofit/>
          </a:bodyPr>
          <a:lstStyle>
            <a:lvl1pPr marL="0" indent="0">
              <a:buNone/>
              <a:defRPr sz="2976"/>
            </a:lvl1pPr>
            <a:lvl2pPr marL="425242" indent="0">
              <a:buNone/>
              <a:defRPr sz="2604"/>
            </a:lvl2pPr>
            <a:lvl3pPr marL="850483" indent="0">
              <a:buNone/>
              <a:defRPr sz="2232"/>
            </a:lvl3pPr>
            <a:lvl4pPr marL="1275725" indent="0">
              <a:buNone/>
              <a:defRPr sz="1860"/>
            </a:lvl4pPr>
            <a:lvl5pPr marL="1700967" indent="0">
              <a:buNone/>
              <a:defRPr sz="1860"/>
            </a:lvl5pPr>
            <a:lvl6pPr marL="2126209" indent="0">
              <a:buNone/>
              <a:defRPr sz="1860"/>
            </a:lvl6pPr>
            <a:lvl7pPr marL="2551450" indent="0">
              <a:buNone/>
              <a:defRPr sz="1860"/>
            </a:lvl7pPr>
            <a:lvl8pPr marL="2976692" indent="0">
              <a:buNone/>
              <a:defRPr sz="1860"/>
            </a:lvl8pPr>
            <a:lvl9pPr marL="3401934" indent="0">
              <a:buNone/>
              <a:defRPr sz="186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781069" y="2057400"/>
            <a:ext cx="3657288" cy="3811588"/>
          </a:xfrm>
        </p:spPr>
        <p:txBody>
          <a:bodyPr/>
          <a:lstStyle>
            <a:lvl1pPr marL="0" indent="0">
              <a:buNone/>
              <a:defRPr sz="1488"/>
            </a:lvl1pPr>
            <a:lvl2pPr marL="425242" indent="0">
              <a:buNone/>
              <a:defRPr sz="1302"/>
            </a:lvl2pPr>
            <a:lvl3pPr marL="850483" indent="0">
              <a:buNone/>
              <a:defRPr sz="1116"/>
            </a:lvl3pPr>
            <a:lvl4pPr marL="1275725" indent="0">
              <a:buNone/>
              <a:defRPr sz="930"/>
            </a:lvl4pPr>
            <a:lvl5pPr marL="1700967" indent="0">
              <a:buNone/>
              <a:defRPr sz="930"/>
            </a:lvl5pPr>
            <a:lvl6pPr marL="2126209" indent="0">
              <a:buNone/>
              <a:defRPr sz="930"/>
            </a:lvl6pPr>
            <a:lvl7pPr marL="2551450" indent="0">
              <a:buNone/>
              <a:defRPr sz="930"/>
            </a:lvl7pPr>
            <a:lvl8pPr marL="2976692" indent="0">
              <a:buNone/>
              <a:defRPr sz="930"/>
            </a:lvl8pPr>
            <a:lvl9pPr marL="3401934" indent="0">
              <a:buNone/>
              <a:defRPr sz="93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92E0D1C6-C5EC-40D2-B031-0E2272431843}" type="datetimeFigureOut">
              <a:rPr lang="it-IT"/>
              <a:pPr>
                <a:defRPr/>
              </a:pPr>
              <a:t>30/04/2024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992CE97-1759-403B-A5FE-C81E11D9A6DE}" type="slidenum">
              <a:rPr lang="it-IT"/>
              <a:pPr>
                <a:defRPr/>
              </a:pPr>
              <a:t>‹N›</a:t>
            </a:fld>
            <a:endParaRPr lang="it-IT"/>
          </a:p>
        </p:txBody>
      </p:sp>
    </p:spTree>
    <p:extLst>
      <p:ext uri="{BB962C8B-B14F-4D97-AF65-F5344CB8AC3E}">
        <p14:creationId xmlns:p14="http://schemas.microsoft.com/office/powerpoint/2010/main" val="426569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9463" y="365125"/>
            <a:ext cx="97805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endParaRPr lang="en-US"/>
          </a:p>
        </p:txBody>
      </p:sp>
      <p:sp>
        <p:nvSpPr>
          <p:cNvPr id="1027" name="Text Placeholder 2"/>
          <p:cNvSpPr>
            <a:spLocks noGrp="1"/>
          </p:cNvSpPr>
          <p:nvPr>
            <p:ph type="body" idx="1"/>
          </p:nvPr>
        </p:nvSpPr>
        <p:spPr bwMode="auto">
          <a:xfrm>
            <a:off x="779463" y="1825625"/>
            <a:ext cx="97805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79463" y="6356350"/>
            <a:ext cx="2551112" cy="365125"/>
          </a:xfrm>
          <a:prstGeom prst="rect">
            <a:avLst/>
          </a:prstGeom>
        </p:spPr>
        <p:txBody>
          <a:bodyPr vert="horz" lIns="91440" tIns="45720" rIns="91440" bIns="45720" rtlCol="0" anchor="ctr"/>
          <a:lstStyle>
            <a:lvl1pPr algn="l">
              <a:defRPr sz="1116">
                <a:solidFill>
                  <a:schemeClr val="tx1">
                    <a:tint val="75000"/>
                  </a:schemeClr>
                </a:solidFill>
              </a:defRPr>
            </a:lvl1pPr>
          </a:lstStyle>
          <a:p>
            <a:pPr>
              <a:defRPr/>
            </a:pPr>
            <a:fld id="{D445B03B-E206-426B-B27D-490C74A31CC8}" type="datetimeFigureOut">
              <a:rPr lang="it-IT"/>
              <a:pPr>
                <a:defRPr/>
              </a:pPr>
              <a:t>30/04/2024</a:t>
            </a:fld>
            <a:endParaRPr lang="it-IT"/>
          </a:p>
        </p:txBody>
      </p:sp>
      <p:sp>
        <p:nvSpPr>
          <p:cNvPr id="5" name="Footer Placeholder 4"/>
          <p:cNvSpPr>
            <a:spLocks noGrp="1"/>
          </p:cNvSpPr>
          <p:nvPr>
            <p:ph type="ftr" sz="quarter" idx="3"/>
          </p:nvPr>
        </p:nvSpPr>
        <p:spPr>
          <a:xfrm>
            <a:off x="3756025" y="6356350"/>
            <a:ext cx="3827463" cy="365125"/>
          </a:xfrm>
          <a:prstGeom prst="rect">
            <a:avLst/>
          </a:prstGeom>
        </p:spPr>
        <p:txBody>
          <a:bodyPr vert="horz" lIns="91440" tIns="45720" rIns="91440" bIns="45720" rtlCol="0" anchor="ctr"/>
          <a:lstStyle>
            <a:lvl1pPr algn="ctr">
              <a:defRPr sz="1116">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8008938" y="6356350"/>
            <a:ext cx="2551112" cy="365125"/>
          </a:xfrm>
          <a:prstGeom prst="rect">
            <a:avLst/>
          </a:prstGeom>
        </p:spPr>
        <p:txBody>
          <a:bodyPr vert="horz" lIns="91440" tIns="45720" rIns="91440" bIns="45720" rtlCol="0" anchor="ctr"/>
          <a:lstStyle>
            <a:lvl1pPr algn="r">
              <a:defRPr sz="1116">
                <a:solidFill>
                  <a:schemeClr val="tx1">
                    <a:tint val="75000"/>
                  </a:schemeClr>
                </a:solidFill>
              </a:defRPr>
            </a:lvl1pPr>
          </a:lstStyle>
          <a:p>
            <a:pPr>
              <a:defRPr/>
            </a:pPr>
            <a:fld id="{86289AAC-5B9C-4EFA-8CEE-D70F65D651B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49313"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defTabSz="849313"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defTabSz="849313"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defTabSz="849313"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defTabSz="849313" rtl="0" fontAlgn="base">
        <a:lnSpc>
          <a:spcPct val="90000"/>
        </a:lnSpc>
        <a:spcBef>
          <a:spcPct val="0"/>
        </a:spcBef>
        <a:spcAft>
          <a:spcPct val="0"/>
        </a:spcAft>
        <a:defRPr sz="4000">
          <a:solidFill>
            <a:schemeClr val="tx1"/>
          </a:solidFill>
          <a:latin typeface="Calibri Light" panose="020F0302020204030204" pitchFamily="34" charset="0"/>
        </a:defRPr>
      </a:lvl9pPr>
    </p:titleStyle>
    <p:body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p:bodyStyle>
    <p:otherStyle>
      <a:defPPr>
        <a:defRPr lang="en-US"/>
      </a:defPPr>
      <a:lvl1pPr marL="0" algn="l" defTabSz="850483" rtl="0" eaLnBrk="1" latinLnBrk="0" hangingPunct="1">
        <a:defRPr sz="1674" kern="1200">
          <a:solidFill>
            <a:schemeClr val="tx1"/>
          </a:solidFill>
          <a:latin typeface="+mn-lt"/>
          <a:ea typeface="+mn-ea"/>
          <a:cs typeface="+mn-cs"/>
        </a:defRPr>
      </a:lvl1pPr>
      <a:lvl2pPr marL="425242" algn="l" defTabSz="850483" rtl="0" eaLnBrk="1" latinLnBrk="0" hangingPunct="1">
        <a:defRPr sz="1674" kern="1200">
          <a:solidFill>
            <a:schemeClr val="tx1"/>
          </a:solidFill>
          <a:latin typeface="+mn-lt"/>
          <a:ea typeface="+mn-ea"/>
          <a:cs typeface="+mn-cs"/>
        </a:defRPr>
      </a:lvl2pPr>
      <a:lvl3pPr marL="850483" algn="l" defTabSz="850483" rtl="0" eaLnBrk="1" latinLnBrk="0" hangingPunct="1">
        <a:defRPr sz="1674" kern="1200">
          <a:solidFill>
            <a:schemeClr val="tx1"/>
          </a:solidFill>
          <a:latin typeface="+mn-lt"/>
          <a:ea typeface="+mn-ea"/>
          <a:cs typeface="+mn-cs"/>
        </a:defRPr>
      </a:lvl3pPr>
      <a:lvl4pPr marL="1275725" algn="l" defTabSz="850483" rtl="0" eaLnBrk="1" latinLnBrk="0" hangingPunct="1">
        <a:defRPr sz="1674" kern="1200">
          <a:solidFill>
            <a:schemeClr val="tx1"/>
          </a:solidFill>
          <a:latin typeface="+mn-lt"/>
          <a:ea typeface="+mn-ea"/>
          <a:cs typeface="+mn-cs"/>
        </a:defRPr>
      </a:lvl4pPr>
      <a:lvl5pPr marL="1700967" algn="l" defTabSz="850483" rtl="0" eaLnBrk="1" latinLnBrk="0" hangingPunct="1">
        <a:defRPr sz="1674" kern="1200">
          <a:solidFill>
            <a:schemeClr val="tx1"/>
          </a:solidFill>
          <a:latin typeface="+mn-lt"/>
          <a:ea typeface="+mn-ea"/>
          <a:cs typeface="+mn-cs"/>
        </a:defRPr>
      </a:lvl5pPr>
      <a:lvl6pPr marL="2126209" algn="l" defTabSz="850483" rtl="0" eaLnBrk="1" latinLnBrk="0" hangingPunct="1">
        <a:defRPr sz="1674" kern="1200">
          <a:solidFill>
            <a:schemeClr val="tx1"/>
          </a:solidFill>
          <a:latin typeface="+mn-lt"/>
          <a:ea typeface="+mn-ea"/>
          <a:cs typeface="+mn-cs"/>
        </a:defRPr>
      </a:lvl6pPr>
      <a:lvl7pPr marL="2551450" algn="l" defTabSz="850483" rtl="0" eaLnBrk="1" latinLnBrk="0" hangingPunct="1">
        <a:defRPr sz="1674" kern="1200">
          <a:solidFill>
            <a:schemeClr val="tx1"/>
          </a:solidFill>
          <a:latin typeface="+mn-lt"/>
          <a:ea typeface="+mn-ea"/>
          <a:cs typeface="+mn-cs"/>
        </a:defRPr>
      </a:lvl7pPr>
      <a:lvl8pPr marL="2976692" algn="l" defTabSz="850483" rtl="0" eaLnBrk="1" latinLnBrk="0" hangingPunct="1">
        <a:defRPr sz="1674" kern="1200">
          <a:solidFill>
            <a:schemeClr val="tx1"/>
          </a:solidFill>
          <a:latin typeface="+mn-lt"/>
          <a:ea typeface="+mn-ea"/>
          <a:cs typeface="+mn-cs"/>
        </a:defRPr>
      </a:lvl8pPr>
      <a:lvl9pPr marL="3401934" algn="l" defTabSz="850483" rtl="0" eaLnBrk="1" latinLnBrk="0" hangingPunct="1">
        <a:defRPr sz="16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1127760" y="1996440"/>
            <a:ext cx="9006840" cy="3947160"/>
          </a:xfrm>
          <a:prstGeom prst="roundRect">
            <a:avLst>
              <a:gd name="adj" fmla="val 4588"/>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8" name="Segnaposto contenuto 2"/>
          <p:cNvSpPr>
            <a:spLocks noGrp="1"/>
          </p:cNvSpPr>
          <p:nvPr>
            <p:ph idx="1"/>
          </p:nvPr>
        </p:nvSpPr>
        <p:spPr>
          <a:xfrm>
            <a:off x="1603785" y="2256376"/>
            <a:ext cx="8594656" cy="3837486"/>
          </a:xfrm>
        </p:spPr>
        <p:txBody>
          <a:bodyPr>
            <a:normAutofit fontScale="92500" lnSpcReduction="20000"/>
          </a:bodyPr>
          <a:lstStyle/>
          <a:p>
            <a:pPr marL="0" indent="0" algn="ctr">
              <a:buNone/>
            </a:pPr>
            <a:endParaRPr lang="it-IT" sz="3200" b="1" dirty="0">
              <a:solidFill>
                <a:srgbClr val="C00000"/>
              </a:solidFill>
            </a:endParaRPr>
          </a:p>
          <a:p>
            <a:pPr marL="0" indent="0" algn="ctr">
              <a:buNone/>
            </a:pPr>
            <a:r>
              <a:rPr lang="it-IT" sz="3200" b="1" dirty="0">
                <a:solidFill>
                  <a:srgbClr val="C00000"/>
                </a:solidFill>
              </a:rPr>
              <a:t>                           </a:t>
            </a:r>
            <a:r>
              <a:rPr lang="it-IT" sz="3200" b="1" dirty="0"/>
              <a:t>Prof.ssa Carmen </a:t>
            </a:r>
            <a:r>
              <a:rPr lang="it-IT" sz="3200" b="1" dirty="0" err="1"/>
              <a:t>Escriche</a:t>
            </a:r>
            <a:r>
              <a:rPr lang="it-IT" sz="3200" b="1" dirty="0"/>
              <a:t> </a:t>
            </a:r>
            <a:r>
              <a:rPr lang="it-IT" sz="3200" b="1" dirty="0" err="1"/>
              <a:t>Nacher</a:t>
            </a:r>
            <a:endParaRPr lang="it-IT" sz="3200" b="1" dirty="0"/>
          </a:p>
          <a:p>
            <a:pPr marL="0" indent="0" algn="ctr">
              <a:buNone/>
            </a:pPr>
            <a:endParaRPr lang="it-IT" sz="3600" b="1" dirty="0">
              <a:solidFill>
                <a:srgbClr val="C00000"/>
              </a:solidFill>
            </a:endParaRPr>
          </a:p>
          <a:p>
            <a:pPr marL="0" indent="0" algn="ctr">
              <a:buNone/>
            </a:pPr>
            <a:endParaRPr lang="it-IT" sz="3200" b="1" dirty="0">
              <a:solidFill>
                <a:srgbClr val="C00000"/>
              </a:solidFill>
            </a:endParaRPr>
          </a:p>
          <a:p>
            <a:pPr marL="0" indent="0" algn="ctr">
              <a:buNone/>
            </a:pPr>
            <a:endParaRPr lang="it-IT" sz="3200" b="1" dirty="0">
              <a:solidFill>
                <a:srgbClr val="C00000"/>
              </a:solidFill>
            </a:endParaRPr>
          </a:p>
          <a:p>
            <a:pPr marL="0" indent="0" algn="ctr">
              <a:buNone/>
            </a:pPr>
            <a:r>
              <a:rPr lang="it-IT" sz="5400" b="1" dirty="0">
                <a:solidFill>
                  <a:srgbClr val="FF0000"/>
                </a:solidFill>
              </a:rPr>
              <a:t>LA LIBERTÀ, UN DIRITTO </a:t>
            </a:r>
          </a:p>
          <a:p>
            <a:pPr marL="0" indent="0" algn="ctr">
              <a:buNone/>
            </a:pPr>
            <a:r>
              <a:rPr lang="it-IT" sz="5400" b="1" dirty="0">
                <a:solidFill>
                  <a:srgbClr val="FF0000"/>
                </a:solidFill>
              </a:rPr>
              <a:t>E UN DOVERE</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474" y="2195413"/>
            <a:ext cx="3047306" cy="1447379"/>
          </a:xfrm>
          <a:prstGeom prst="rect">
            <a:avLst/>
          </a:prstGeom>
        </p:spPr>
      </p:pic>
    </p:spTree>
    <p:extLst>
      <p:ext uri="{BB962C8B-B14F-4D97-AF65-F5344CB8AC3E}">
        <p14:creationId xmlns:p14="http://schemas.microsoft.com/office/powerpoint/2010/main" val="35589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9" name="Segnaposto contenuto 2"/>
          <p:cNvSpPr txBox="1">
            <a:spLocks/>
          </p:cNvSpPr>
          <p:nvPr/>
        </p:nvSpPr>
        <p:spPr bwMode="auto">
          <a:xfrm>
            <a:off x="594360" y="1951809"/>
            <a:ext cx="1023003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buFont typeface="Arial" panose="020B0604020202020204" pitchFamily="34" charset="0"/>
              <a:buNone/>
            </a:pPr>
            <a:r>
              <a:rPr lang="it-IT" b="1" dirty="0">
                <a:solidFill>
                  <a:srgbClr val="C00000"/>
                </a:solidFill>
              </a:rPr>
              <a:t>COME È STATO SVOLTO IL PROGETTO:</a:t>
            </a:r>
          </a:p>
          <a:p>
            <a:pPr marL="0" indent="0">
              <a:buFont typeface="Arial" panose="020B0604020202020204" pitchFamily="34" charset="0"/>
              <a:buNone/>
            </a:pPr>
            <a:endParaRPr lang="it-IT" b="1" dirty="0"/>
          </a:p>
          <a:p>
            <a:pPr lvl="0"/>
            <a:r>
              <a:rPr lang="it-IT" sz="3200" dirty="0"/>
              <a:t>E’ stata poi ascoltata la canzone di </a:t>
            </a:r>
            <a:r>
              <a:rPr lang="it-IT" sz="3200" b="1" dirty="0"/>
              <a:t>Gaber</a:t>
            </a:r>
            <a:r>
              <a:rPr lang="it-IT" sz="3200" dirty="0"/>
              <a:t> che gli studenti hanno tradotto in spagnolo, trasformata in un monologo in prosa poi recitato da ciascun gruppo.</a:t>
            </a:r>
          </a:p>
          <a:p>
            <a:endParaRPr lang="it-IT" sz="3200" dirty="0"/>
          </a:p>
          <a:p>
            <a:pPr marL="0" indent="0">
              <a:buFont typeface="Arial" panose="020B0604020202020204" pitchFamily="34" charset="0"/>
              <a:buNone/>
            </a:pPr>
            <a:endParaRPr lang="it-IT" sz="2800" dirty="0"/>
          </a:p>
          <a:p>
            <a:endParaRPr lang="it-IT" dirty="0"/>
          </a:p>
        </p:txBody>
      </p:sp>
      <p:sp>
        <p:nvSpPr>
          <p:cNvPr id="6" name="Rettangolo 5"/>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33396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518160" y="1804536"/>
            <a:ext cx="10439399" cy="433718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12" name="CasellaDiTesto 11"/>
          <p:cNvSpPr txBox="1"/>
          <p:nvPr/>
        </p:nvSpPr>
        <p:spPr>
          <a:xfrm>
            <a:off x="710379" y="2045342"/>
            <a:ext cx="4244798" cy="3477875"/>
          </a:xfrm>
          <a:prstGeom prst="rect">
            <a:avLst/>
          </a:prstGeom>
          <a:noFill/>
        </p:spPr>
        <p:txBody>
          <a:bodyPr wrap="square" rtlCol="0">
            <a:spAutoFit/>
          </a:bodyPr>
          <a:lstStyle/>
          <a:p>
            <a:pPr algn="ctr"/>
            <a:r>
              <a:rPr lang="it-IT" sz="2400" dirty="0"/>
              <a:t> </a:t>
            </a:r>
            <a:r>
              <a:rPr lang="it-IT" sz="2800" b="1" dirty="0"/>
              <a:t>Giorgio Gaber: La libertà </a:t>
            </a:r>
          </a:p>
          <a:p>
            <a:pPr algn="ctr"/>
            <a:r>
              <a:rPr lang="it-IT" sz="2400" dirty="0"/>
              <a:t>Voglio essere libero, libero come un uomo Vorrei essere libero come un uomo </a:t>
            </a:r>
          </a:p>
          <a:p>
            <a:pPr algn="ctr"/>
            <a:r>
              <a:rPr lang="it-IT" sz="2400" dirty="0"/>
              <a:t>Come un uomo appena nato Che ha di fronte solamente la natura Che cammina dentro un bosco Con la gioia di inseguire un'avventura</a:t>
            </a:r>
          </a:p>
        </p:txBody>
      </p:sp>
      <p:sp>
        <p:nvSpPr>
          <p:cNvPr id="19" name="Segnaposto contenuto 2"/>
          <p:cNvSpPr>
            <a:spLocks noGrp="1"/>
          </p:cNvSpPr>
          <p:nvPr>
            <p:ph idx="1"/>
          </p:nvPr>
        </p:nvSpPr>
        <p:spPr>
          <a:xfrm>
            <a:off x="1211579" y="1400473"/>
            <a:ext cx="9052560" cy="756329"/>
          </a:xfrm>
        </p:spPr>
        <p:txBody>
          <a:bodyPr>
            <a:normAutofit fontScale="55000" lnSpcReduction="20000"/>
          </a:bodyPr>
          <a:lstStyle/>
          <a:p>
            <a:pPr marL="0" indent="0" algn="ctr">
              <a:buNone/>
            </a:pPr>
            <a:r>
              <a:rPr lang="it-IT" sz="6000" b="1" dirty="0">
                <a:ln>
                  <a:solidFill>
                    <a:schemeClr val="tx1"/>
                  </a:solidFill>
                </a:ln>
                <a:solidFill>
                  <a:schemeClr val="bg1"/>
                </a:solidFill>
              </a:rPr>
              <a:t>OPERE D’ARTE UTILIZZATE</a:t>
            </a:r>
          </a:p>
          <a:p>
            <a:pPr marL="0" indent="0" algn="ctr">
              <a:buNone/>
            </a:pPr>
            <a:r>
              <a:rPr lang="it-IT" sz="2800" dirty="0">
                <a:solidFill>
                  <a:schemeClr val="bg1"/>
                </a:solidFill>
              </a:rPr>
              <a:t>    </a:t>
            </a: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1800" dirty="0">
              <a:solidFill>
                <a:schemeClr val="bg1"/>
              </a:solidFill>
            </a:endParaRPr>
          </a:p>
          <a:p>
            <a:pPr marL="0" indent="0" algn="ctr">
              <a:buNone/>
            </a:pPr>
            <a:endParaRPr lang="it-IT" sz="2400" dirty="0">
              <a:solidFill>
                <a:schemeClr val="bg1"/>
              </a:solidFill>
            </a:endParaRP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917" y="1898964"/>
            <a:ext cx="5472872" cy="4138830"/>
          </a:xfrm>
          <a:prstGeom prst="rect">
            <a:avLst/>
          </a:prstGeom>
        </p:spPr>
      </p:pic>
      <p:sp>
        <p:nvSpPr>
          <p:cNvPr id="9" name="Rettangolo 8"/>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605497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9" name="Segnaposto contenuto 2"/>
          <p:cNvSpPr txBox="1">
            <a:spLocks/>
          </p:cNvSpPr>
          <p:nvPr/>
        </p:nvSpPr>
        <p:spPr bwMode="auto">
          <a:xfrm>
            <a:off x="594360" y="1951809"/>
            <a:ext cx="1023003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buFont typeface="Arial" panose="020B0604020202020204" pitchFamily="34" charset="0"/>
              <a:buNone/>
            </a:pPr>
            <a:r>
              <a:rPr lang="it-IT" b="1" dirty="0">
                <a:solidFill>
                  <a:srgbClr val="C00000"/>
                </a:solidFill>
              </a:rPr>
              <a:t>COME È STATO SVOLTO IL PROGETTO:</a:t>
            </a:r>
          </a:p>
          <a:p>
            <a:pPr marL="0" indent="0">
              <a:buFont typeface="Arial" panose="020B0604020202020204" pitchFamily="34" charset="0"/>
              <a:buNone/>
            </a:pPr>
            <a:endParaRPr lang="it-IT" b="1" dirty="0"/>
          </a:p>
          <a:p>
            <a:pPr lvl="0"/>
            <a:r>
              <a:rPr lang="it-IT" sz="3200" dirty="0"/>
              <a:t>L’insegnante ha letto “</a:t>
            </a:r>
            <a:r>
              <a:rPr lang="it-IT" sz="3200" b="1" dirty="0"/>
              <a:t>I monologhi di </a:t>
            </a:r>
            <a:r>
              <a:rPr lang="it-IT" sz="3200" b="1" dirty="0" err="1"/>
              <a:t>Segismondo</a:t>
            </a:r>
            <a:r>
              <a:rPr lang="it-IT" sz="3200" dirty="0"/>
              <a:t>” in spagnolo: gli studenti hanno individuato i concetti chiave ed espresso i sentimenti provati.</a:t>
            </a:r>
          </a:p>
          <a:p>
            <a:endParaRPr lang="it-IT" sz="3200" dirty="0"/>
          </a:p>
          <a:p>
            <a:pPr marL="0" indent="0">
              <a:buFont typeface="Arial" panose="020B0604020202020204" pitchFamily="34" charset="0"/>
              <a:buNone/>
            </a:pPr>
            <a:endParaRPr lang="it-IT" sz="2800" dirty="0"/>
          </a:p>
          <a:p>
            <a:endParaRPr lang="it-IT" dirty="0"/>
          </a:p>
        </p:txBody>
      </p:sp>
      <p:sp>
        <p:nvSpPr>
          <p:cNvPr id="6" name="Rettangolo 5"/>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41544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96092" y="1804536"/>
            <a:ext cx="10737668" cy="433718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8" name="Segnaposto contenuto 2"/>
          <p:cNvSpPr>
            <a:spLocks noGrp="1"/>
          </p:cNvSpPr>
          <p:nvPr>
            <p:ph idx="1"/>
          </p:nvPr>
        </p:nvSpPr>
        <p:spPr>
          <a:xfrm>
            <a:off x="1211579" y="1400473"/>
            <a:ext cx="9052560" cy="756329"/>
          </a:xfrm>
        </p:spPr>
        <p:txBody>
          <a:bodyPr>
            <a:normAutofit fontScale="55000" lnSpcReduction="20000"/>
          </a:bodyPr>
          <a:lstStyle/>
          <a:p>
            <a:pPr marL="0" indent="0" algn="ctr">
              <a:buNone/>
            </a:pPr>
            <a:r>
              <a:rPr lang="it-IT" sz="6000" b="1" dirty="0">
                <a:ln>
                  <a:solidFill>
                    <a:schemeClr val="tx1"/>
                  </a:solidFill>
                </a:ln>
                <a:solidFill>
                  <a:schemeClr val="bg1"/>
                </a:solidFill>
              </a:rPr>
              <a:t>OPERE D’ARTE UTILIZZATE</a:t>
            </a:r>
          </a:p>
          <a:p>
            <a:pPr marL="0" indent="0" algn="ctr">
              <a:buNone/>
            </a:pPr>
            <a:r>
              <a:rPr lang="it-IT" sz="2800" dirty="0">
                <a:solidFill>
                  <a:schemeClr val="bg1"/>
                </a:solidFill>
              </a:rPr>
              <a:t>    </a:t>
            </a: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1800" dirty="0">
              <a:solidFill>
                <a:schemeClr val="bg1"/>
              </a:solidFill>
            </a:endParaRPr>
          </a:p>
          <a:p>
            <a:pPr marL="0" indent="0" algn="ctr">
              <a:buNone/>
            </a:pPr>
            <a:endParaRPr lang="it-IT" sz="2400" dirty="0">
              <a:solidFill>
                <a:schemeClr val="bg1"/>
              </a:solidFill>
            </a:endParaRPr>
          </a:p>
        </p:txBody>
      </p:sp>
      <p:sp>
        <p:nvSpPr>
          <p:cNvPr id="4" name="CasellaDiTesto 3"/>
          <p:cNvSpPr txBox="1"/>
          <p:nvPr/>
        </p:nvSpPr>
        <p:spPr>
          <a:xfrm>
            <a:off x="630470" y="1948659"/>
            <a:ext cx="4336869" cy="2031325"/>
          </a:xfrm>
          <a:prstGeom prst="rect">
            <a:avLst/>
          </a:prstGeom>
          <a:noFill/>
        </p:spPr>
        <p:txBody>
          <a:bodyPr wrap="square" rtlCol="0">
            <a:spAutoFit/>
          </a:bodyPr>
          <a:lstStyle/>
          <a:p>
            <a:pPr algn="ctr"/>
            <a:r>
              <a:rPr lang="es-ES" sz="3000" dirty="0"/>
              <a:t>SEGISMUNDO: </a:t>
            </a:r>
          </a:p>
          <a:p>
            <a:pPr algn="ctr"/>
            <a:r>
              <a:rPr lang="it-IT" sz="2400" dirty="0"/>
              <a:t>MONOLOGO ESTRATTO DA LA VIDA ES SUEÑO (1635), </a:t>
            </a:r>
          </a:p>
          <a:p>
            <a:pPr algn="ctr"/>
            <a:r>
              <a:rPr lang="it-IT" sz="2400" dirty="0"/>
              <a:t>DI PEDRO CALDERÓN DE LA BARCA</a:t>
            </a:r>
          </a:p>
        </p:txBody>
      </p:sp>
      <p:sp>
        <p:nvSpPr>
          <p:cNvPr id="12" name="Rettangolo 11"/>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pic>
        <p:nvPicPr>
          <p:cNvPr id="10" name="Immagine 9"/>
          <p:cNvPicPr/>
          <p:nvPr/>
        </p:nvPicPr>
        <p:blipFill rotWithShape="1">
          <a:blip r:embed="rId3"/>
          <a:srcRect l="26927" t="11915" r="26280" b="22128"/>
          <a:stretch/>
        </p:blipFill>
        <p:spPr bwMode="auto">
          <a:xfrm>
            <a:off x="5793847" y="2021791"/>
            <a:ext cx="4730168" cy="3750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066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10" name="Segnaposto contenuto 2"/>
          <p:cNvSpPr>
            <a:spLocks noGrp="1"/>
          </p:cNvSpPr>
          <p:nvPr>
            <p:ph idx="1"/>
          </p:nvPr>
        </p:nvSpPr>
        <p:spPr>
          <a:xfrm>
            <a:off x="594360" y="1906089"/>
            <a:ext cx="10230032" cy="4525963"/>
          </a:xfrm>
        </p:spPr>
        <p:txBody>
          <a:bodyPr>
            <a:normAutofit/>
          </a:bodyPr>
          <a:lstStyle/>
          <a:p>
            <a:pPr marL="0" indent="0">
              <a:buNone/>
            </a:pPr>
            <a:r>
              <a:rPr lang="it-IT" b="1" dirty="0">
                <a:solidFill>
                  <a:srgbClr val="C00000"/>
                </a:solidFill>
              </a:rPr>
              <a:t>COME È STATO SVOLTO IL PROGETTO:</a:t>
            </a:r>
          </a:p>
          <a:p>
            <a:pPr marL="0" indent="0">
              <a:lnSpc>
                <a:spcPct val="150000"/>
              </a:lnSpc>
              <a:buNone/>
            </a:pPr>
            <a:endParaRPr lang="it-IT" sz="2800" dirty="0"/>
          </a:p>
          <a:p>
            <a:pPr lvl="0"/>
            <a:r>
              <a:rPr lang="it-IT" sz="3200" dirty="0"/>
              <a:t>In ultimo, ad ogni studente è stato chiesto di scrivere su un foglietto in spagnolo “</a:t>
            </a:r>
            <a:r>
              <a:rPr lang="it-IT" sz="3200" b="1" dirty="0"/>
              <a:t>Quando vi sentite liberi </a:t>
            </a:r>
            <a:r>
              <a:rPr lang="it-IT" sz="3200" dirty="0"/>
              <a:t>e quando </a:t>
            </a:r>
            <a:r>
              <a:rPr lang="it-IT" sz="3200" b="1" dirty="0"/>
              <a:t>siete tutti liberi</a:t>
            </a:r>
            <a:r>
              <a:rPr lang="it-IT" sz="3200" dirty="0"/>
              <a:t>”: tutti i foglietti sono stati appesi al muro dell'aula creando così “</a:t>
            </a:r>
            <a:r>
              <a:rPr lang="it-IT" sz="3200" b="1" dirty="0"/>
              <a:t>Il muro delle libertà</a:t>
            </a:r>
            <a:r>
              <a:rPr lang="it-IT" sz="3200" dirty="0"/>
              <a:t>”.</a:t>
            </a:r>
          </a:p>
          <a:p>
            <a:endParaRPr lang="it-IT" sz="3200" dirty="0"/>
          </a:p>
        </p:txBody>
      </p:sp>
      <p:sp>
        <p:nvSpPr>
          <p:cNvPr id="6" name="Rettangolo 5"/>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75130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870" y="1890105"/>
            <a:ext cx="7961758" cy="4289397"/>
          </a:xfrm>
          <a:prstGeom prst="rect">
            <a:avLst/>
          </a:prstGeom>
        </p:spPr>
      </p:pic>
      <p:sp>
        <p:nvSpPr>
          <p:cNvPr id="11" name="Rettangolo 10"/>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6791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250" y="2042201"/>
            <a:ext cx="7186526" cy="4050989"/>
          </a:xfrm>
          <a:prstGeom prst="rect">
            <a:avLst/>
          </a:prstGeom>
        </p:spPr>
      </p:pic>
      <p:sp>
        <p:nvSpPr>
          <p:cNvPr id="13" name="Rettangolo 12"/>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85352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777" y="2040504"/>
            <a:ext cx="7186526" cy="4052686"/>
          </a:xfrm>
          <a:prstGeom prst="rect">
            <a:avLst/>
          </a:prstGeom>
        </p:spPr>
      </p:pic>
      <p:sp>
        <p:nvSpPr>
          <p:cNvPr id="12" name="Rettangolo 11"/>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366127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53" y="1885316"/>
            <a:ext cx="7595826" cy="4282304"/>
          </a:xfrm>
          <a:prstGeom prst="rect">
            <a:avLst/>
          </a:prstGeom>
        </p:spPr>
      </p:pic>
      <p:sp>
        <p:nvSpPr>
          <p:cNvPr id="10" name="Rettangolo 9"/>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68007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1127760" y="1996440"/>
            <a:ext cx="9006840" cy="3947160"/>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8" name="Segnaposto contenuto 2"/>
          <p:cNvSpPr>
            <a:spLocks noGrp="1"/>
          </p:cNvSpPr>
          <p:nvPr>
            <p:ph idx="1"/>
          </p:nvPr>
        </p:nvSpPr>
        <p:spPr>
          <a:xfrm>
            <a:off x="1477191" y="2052324"/>
            <a:ext cx="8594656" cy="4525963"/>
          </a:xfrm>
        </p:spPr>
        <p:txBody>
          <a:bodyPr>
            <a:normAutofit/>
          </a:bodyPr>
          <a:lstStyle/>
          <a:p>
            <a:pPr marL="0" indent="0" algn="ctr">
              <a:buNone/>
            </a:pPr>
            <a:r>
              <a:rPr lang="it-IT" sz="3000" b="1" dirty="0">
                <a:solidFill>
                  <a:srgbClr val="FF0000"/>
                </a:solidFill>
              </a:rPr>
              <a:t>LA LIBERTÀ, UN DIRITTO E UN DOVERE</a:t>
            </a:r>
          </a:p>
          <a:p>
            <a:pPr marL="0" indent="0" algn="ctr">
              <a:buNone/>
            </a:pPr>
            <a:r>
              <a:rPr lang="it-IT" sz="3200" b="1" dirty="0"/>
              <a:t>OBIETTIVI</a:t>
            </a:r>
            <a:r>
              <a:rPr lang="it-IT" sz="3200" dirty="0"/>
              <a:t>: </a:t>
            </a:r>
          </a:p>
          <a:p>
            <a:pPr marL="514350" lvl="0" indent="-514350">
              <a:buFont typeface="+mj-lt"/>
              <a:buAutoNum type="arabicPeriod"/>
            </a:pPr>
            <a:r>
              <a:rPr lang="it-IT" sz="2800" dirty="0"/>
              <a:t>La libertà dell’individuo come soggetto attivo all’interno della società.</a:t>
            </a:r>
          </a:p>
          <a:p>
            <a:pPr marL="514350" lvl="0" indent="-514350">
              <a:buFont typeface="+mj-lt"/>
              <a:buAutoNum type="arabicPeriod"/>
            </a:pPr>
            <a:r>
              <a:rPr lang="it-IT" sz="2800" dirty="0"/>
              <a:t>Il concetto di libertà. Rapporto tra libertà dell’uomo e rispetto per gli altri e per la natura.</a:t>
            </a:r>
          </a:p>
          <a:p>
            <a:pPr marL="514350" lvl="0" indent="-514350">
              <a:buFont typeface="+mj-lt"/>
              <a:buAutoNum type="arabicPeriod"/>
            </a:pPr>
            <a:r>
              <a:rPr lang="it-IT" sz="2800" dirty="0"/>
              <a:t>La ripresa delle libertà dei popoli ed il rispetto e tolleranza per le diversità culturali.</a:t>
            </a:r>
          </a:p>
          <a:p>
            <a:pPr marL="0" indent="0">
              <a:buNone/>
            </a:pPr>
            <a:endParaRPr lang="it-IT" sz="2000" dirty="0"/>
          </a:p>
          <a:p>
            <a:endParaRPr lang="it-IT" dirty="0"/>
          </a:p>
        </p:txBody>
      </p:sp>
      <p:sp>
        <p:nvSpPr>
          <p:cNvPr id="6" name="Rettangolo 5"/>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14704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10" name="Segnaposto contenuto 2"/>
          <p:cNvSpPr>
            <a:spLocks noGrp="1"/>
          </p:cNvSpPr>
          <p:nvPr>
            <p:ph idx="1"/>
          </p:nvPr>
        </p:nvSpPr>
        <p:spPr>
          <a:xfrm>
            <a:off x="594360" y="1951809"/>
            <a:ext cx="10230032" cy="4525963"/>
          </a:xfrm>
        </p:spPr>
        <p:txBody>
          <a:bodyPr>
            <a:normAutofit/>
          </a:bodyPr>
          <a:lstStyle/>
          <a:p>
            <a:pPr marL="0" indent="0">
              <a:buNone/>
            </a:pPr>
            <a:r>
              <a:rPr lang="it-IT" b="1" dirty="0">
                <a:solidFill>
                  <a:srgbClr val="C00000"/>
                </a:solidFill>
              </a:rPr>
              <a:t>COME È STATO SVOLTO IL PROGETTO:</a:t>
            </a:r>
          </a:p>
          <a:p>
            <a:pPr marL="0" indent="0">
              <a:buNone/>
            </a:pPr>
            <a:endParaRPr lang="it-IT" b="1" dirty="0"/>
          </a:p>
          <a:p>
            <a:pPr lvl="0"/>
            <a:r>
              <a:rPr lang="it-IT" sz="3200" dirty="0"/>
              <a:t>Sono state mostrate agli studenti diverse immagini di opere d'arte che hanno come tema la libertà ed è stato chiesto ai ragazzi di descriverle in spagnolo, di esprimere 4 sensazioni provate guardandole e infine di dare un titolo ad ogni immagine.</a:t>
            </a:r>
          </a:p>
          <a:p>
            <a:pPr marL="0" indent="0">
              <a:buNone/>
            </a:pPr>
            <a:endParaRPr lang="it-IT" sz="2800" dirty="0"/>
          </a:p>
          <a:p>
            <a:endParaRPr lang="it-IT" dirty="0"/>
          </a:p>
        </p:txBody>
      </p:sp>
      <p:sp>
        <p:nvSpPr>
          <p:cNvPr id="6" name="Rettangolo 5"/>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01738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96092" y="1804536"/>
            <a:ext cx="10737668" cy="433718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8" name="Segnaposto contenuto 2"/>
          <p:cNvSpPr>
            <a:spLocks noGrp="1"/>
          </p:cNvSpPr>
          <p:nvPr>
            <p:ph idx="1"/>
          </p:nvPr>
        </p:nvSpPr>
        <p:spPr>
          <a:xfrm>
            <a:off x="1211579" y="1400473"/>
            <a:ext cx="9052560" cy="756329"/>
          </a:xfrm>
        </p:spPr>
        <p:txBody>
          <a:bodyPr>
            <a:normAutofit fontScale="55000" lnSpcReduction="20000"/>
          </a:bodyPr>
          <a:lstStyle/>
          <a:p>
            <a:pPr marL="0" indent="0" algn="ctr">
              <a:buNone/>
            </a:pPr>
            <a:r>
              <a:rPr lang="it-IT" sz="6000" b="1" dirty="0">
                <a:ln>
                  <a:solidFill>
                    <a:schemeClr val="tx1"/>
                  </a:solidFill>
                </a:ln>
                <a:solidFill>
                  <a:schemeClr val="bg1"/>
                </a:solidFill>
              </a:rPr>
              <a:t>OPERE D’ARTE UTILIZZATE</a:t>
            </a:r>
          </a:p>
          <a:p>
            <a:pPr marL="0" indent="0" algn="ctr">
              <a:buNone/>
            </a:pPr>
            <a:r>
              <a:rPr lang="it-IT" sz="2800" dirty="0">
                <a:solidFill>
                  <a:schemeClr val="bg1"/>
                </a:solidFill>
              </a:rPr>
              <a:t>    </a:t>
            </a: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1800" dirty="0">
              <a:solidFill>
                <a:schemeClr val="bg1"/>
              </a:solidFill>
            </a:endParaRPr>
          </a:p>
          <a:p>
            <a:pPr marL="0" indent="0" algn="ctr">
              <a:buNone/>
            </a:pPr>
            <a:endParaRPr lang="it-IT" sz="2400" dirty="0">
              <a:solidFill>
                <a:schemeClr val="bg1"/>
              </a:solidFill>
            </a:endParaRPr>
          </a:p>
        </p:txBody>
      </p:sp>
      <p:sp>
        <p:nvSpPr>
          <p:cNvPr id="12" name="CasellaDiTesto 11"/>
          <p:cNvSpPr txBox="1"/>
          <p:nvPr/>
        </p:nvSpPr>
        <p:spPr>
          <a:xfrm>
            <a:off x="441958" y="2053033"/>
            <a:ext cx="3285311" cy="3108543"/>
          </a:xfrm>
          <a:prstGeom prst="rect">
            <a:avLst/>
          </a:prstGeom>
          <a:noFill/>
        </p:spPr>
        <p:txBody>
          <a:bodyPr wrap="square" rtlCol="0">
            <a:spAutoFit/>
          </a:bodyPr>
          <a:lstStyle/>
          <a:p>
            <a:pPr algn="just"/>
            <a:r>
              <a:rPr lang="it-IT" sz="2800" dirty="0"/>
              <a:t>“</a:t>
            </a:r>
            <a:r>
              <a:rPr lang="it-IT" sz="2800" b="1" dirty="0"/>
              <a:t>La gran ola</a:t>
            </a:r>
            <a:r>
              <a:rPr lang="it-IT" sz="2800" dirty="0"/>
              <a:t>” (</a:t>
            </a:r>
            <a:r>
              <a:rPr lang="it-IT" sz="2800" dirty="0" err="1"/>
              <a:t>Katsushika</a:t>
            </a:r>
            <a:r>
              <a:rPr lang="it-IT" sz="2800" dirty="0"/>
              <a:t> </a:t>
            </a:r>
            <a:r>
              <a:rPr lang="it-IT" sz="2800" dirty="0" err="1"/>
              <a:t>Hokusai</a:t>
            </a:r>
            <a:r>
              <a:rPr lang="it-IT" sz="2800" dirty="0"/>
              <a:t> -1830-33)</a:t>
            </a:r>
          </a:p>
          <a:p>
            <a:pPr algn="just"/>
            <a:endParaRPr lang="it-IT" sz="2800" dirty="0"/>
          </a:p>
          <a:p>
            <a:pPr algn="just"/>
            <a:r>
              <a:rPr lang="it-IT" sz="2800" b="1" dirty="0"/>
              <a:t>“Saturno che divora i suoi figli” </a:t>
            </a:r>
            <a:r>
              <a:rPr lang="it-IT" sz="2800" dirty="0"/>
              <a:t>(Goya -1819-23)</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676" y="1873562"/>
            <a:ext cx="6958150" cy="4188502"/>
          </a:xfrm>
          <a:prstGeom prst="rect">
            <a:avLst/>
          </a:prstGeom>
        </p:spPr>
      </p:pic>
      <p:sp>
        <p:nvSpPr>
          <p:cNvPr id="14" name="Rettangolo 13"/>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79483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5" name="Segnaposto contenuto 2"/>
          <p:cNvSpPr txBox="1">
            <a:spLocks/>
          </p:cNvSpPr>
          <p:nvPr/>
        </p:nvSpPr>
        <p:spPr bwMode="auto">
          <a:xfrm>
            <a:off x="1211579" y="1400473"/>
            <a:ext cx="9052560" cy="75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6000" b="1">
                <a:ln>
                  <a:solidFill>
                    <a:schemeClr val="tx1"/>
                  </a:solidFill>
                </a:ln>
                <a:solidFill>
                  <a:schemeClr val="bg1"/>
                </a:solidFill>
              </a:rPr>
              <a:t>OPERE D’ARTE UTILIZZATE</a:t>
            </a:r>
          </a:p>
          <a:p>
            <a:pPr marL="0" indent="0" algn="ctr">
              <a:buFont typeface="Arial" panose="020B0604020202020204" pitchFamily="34" charset="0"/>
              <a:buNone/>
            </a:pPr>
            <a:r>
              <a:rPr lang="it-IT" sz="2800">
                <a:solidFill>
                  <a:schemeClr val="bg1"/>
                </a:solidFill>
              </a:rPr>
              <a:t>    </a:t>
            </a: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1800">
              <a:solidFill>
                <a:schemeClr val="bg1"/>
              </a:solidFill>
            </a:endParaRPr>
          </a:p>
          <a:p>
            <a:pPr marL="0" indent="0" algn="ctr">
              <a:buFont typeface="Arial" panose="020B0604020202020204" pitchFamily="34" charset="0"/>
              <a:buNone/>
            </a:pPr>
            <a:endParaRPr lang="it-IT" sz="2400" dirty="0">
              <a:solidFill>
                <a:schemeClr val="bg1"/>
              </a:solidFill>
            </a:endParaRPr>
          </a:p>
        </p:txBody>
      </p:sp>
      <p:sp>
        <p:nvSpPr>
          <p:cNvPr id="6" name="Rettangolo arrotondato 5"/>
          <p:cNvSpPr/>
          <p:nvPr/>
        </p:nvSpPr>
        <p:spPr>
          <a:xfrm>
            <a:off x="296092" y="1804536"/>
            <a:ext cx="10737668" cy="433718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7" name="CasellaDiTesto 6"/>
          <p:cNvSpPr txBox="1"/>
          <p:nvPr/>
        </p:nvSpPr>
        <p:spPr>
          <a:xfrm>
            <a:off x="441958" y="2053033"/>
            <a:ext cx="3285311" cy="2246769"/>
          </a:xfrm>
          <a:prstGeom prst="rect">
            <a:avLst/>
          </a:prstGeom>
          <a:noFill/>
        </p:spPr>
        <p:txBody>
          <a:bodyPr wrap="square" rtlCol="0">
            <a:spAutoFit/>
          </a:bodyPr>
          <a:lstStyle/>
          <a:p>
            <a:pPr algn="just"/>
            <a:r>
              <a:rPr lang="it-IT" sz="2800" dirty="0"/>
              <a:t>“</a:t>
            </a:r>
            <a:r>
              <a:rPr lang="it-IT" sz="2800" b="1" dirty="0" err="1"/>
              <a:t>Paseo</a:t>
            </a:r>
            <a:r>
              <a:rPr lang="it-IT" sz="2800" b="1" dirty="0"/>
              <a:t> a </a:t>
            </a:r>
            <a:r>
              <a:rPr lang="it-IT" sz="2800" b="1" dirty="0" err="1"/>
              <a:t>Orillas</a:t>
            </a:r>
            <a:r>
              <a:rPr lang="it-IT" sz="2800" b="1" dirty="0"/>
              <a:t> de Mar </a:t>
            </a:r>
            <a:r>
              <a:rPr lang="it-IT" sz="2800" dirty="0"/>
              <a:t>(</a:t>
            </a:r>
            <a:r>
              <a:rPr lang="it-IT" sz="2800" dirty="0" err="1"/>
              <a:t>Sorolla</a:t>
            </a:r>
            <a:r>
              <a:rPr lang="it-IT" sz="2800" dirty="0"/>
              <a:t>)</a:t>
            </a:r>
          </a:p>
          <a:p>
            <a:pPr algn="just"/>
            <a:endParaRPr lang="it-IT" sz="2800" dirty="0"/>
          </a:p>
          <a:p>
            <a:pPr algn="just"/>
            <a:r>
              <a:rPr lang="it-IT" sz="2800" b="1" dirty="0"/>
              <a:t>“La grande </a:t>
            </a:r>
            <a:r>
              <a:rPr lang="it-IT" sz="2800" b="1" dirty="0" err="1"/>
              <a:t>familia</a:t>
            </a:r>
            <a:r>
              <a:rPr lang="it-IT" sz="2800" b="1" dirty="0"/>
              <a:t>” </a:t>
            </a:r>
            <a:r>
              <a:rPr lang="it-IT" sz="2800" dirty="0"/>
              <a:t>(Magritte)</a:t>
            </a:r>
          </a:p>
        </p:txBody>
      </p:sp>
      <p:pic>
        <p:nvPicPr>
          <p:cNvPr id="8" name="Immagine 7"/>
          <p:cNvPicPr/>
          <p:nvPr/>
        </p:nvPicPr>
        <p:blipFill rotWithShape="1">
          <a:blip r:embed="rId3"/>
          <a:srcRect l="12685" t="18511" r="59311" b="41064"/>
          <a:stretch/>
        </p:blipFill>
        <p:spPr bwMode="auto">
          <a:xfrm>
            <a:off x="4448579" y="2104916"/>
            <a:ext cx="3170306" cy="2573889"/>
          </a:xfrm>
          <a:prstGeom prst="rect">
            <a:avLst/>
          </a:prstGeom>
          <a:ln>
            <a:noFill/>
          </a:ln>
          <a:extLst>
            <a:ext uri="{53640926-AAD7-44D8-BBD7-CCE9431645EC}">
              <a14:shadowObscured xmlns:a14="http://schemas.microsoft.com/office/drawing/2010/main"/>
            </a:ext>
          </a:extLst>
        </p:spPr>
      </p:pic>
      <p:pic>
        <p:nvPicPr>
          <p:cNvPr id="9" name="Immagine 8"/>
          <p:cNvPicPr/>
          <p:nvPr/>
        </p:nvPicPr>
        <p:blipFill rotWithShape="1">
          <a:blip r:embed="rId4"/>
          <a:srcRect l="44400" t="11915" r="30229" b="45532"/>
          <a:stretch/>
        </p:blipFill>
        <p:spPr bwMode="auto">
          <a:xfrm>
            <a:off x="7889260" y="2071049"/>
            <a:ext cx="2761248" cy="2605207"/>
          </a:xfrm>
          <a:prstGeom prst="rect">
            <a:avLst/>
          </a:prstGeom>
          <a:ln>
            <a:noFill/>
          </a:ln>
          <a:extLst>
            <a:ext uri="{53640926-AAD7-44D8-BBD7-CCE9431645EC}">
              <a14:shadowObscured xmlns:a14="http://schemas.microsoft.com/office/drawing/2010/main"/>
            </a:ext>
          </a:extLst>
        </p:spPr>
      </p:pic>
      <p:sp>
        <p:nvSpPr>
          <p:cNvPr id="10" name="Rettangolo 9"/>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390906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5" name="Segnaposto contenuto 2"/>
          <p:cNvSpPr txBox="1">
            <a:spLocks/>
          </p:cNvSpPr>
          <p:nvPr/>
        </p:nvSpPr>
        <p:spPr bwMode="auto">
          <a:xfrm>
            <a:off x="1211579" y="1400473"/>
            <a:ext cx="9052560" cy="75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6000" b="1">
                <a:ln>
                  <a:solidFill>
                    <a:schemeClr val="tx1"/>
                  </a:solidFill>
                </a:ln>
                <a:solidFill>
                  <a:schemeClr val="bg1"/>
                </a:solidFill>
              </a:rPr>
              <a:t>OPERE D’ARTE UTILIZZATE</a:t>
            </a:r>
          </a:p>
          <a:p>
            <a:pPr marL="0" indent="0" algn="ctr">
              <a:buFont typeface="Arial" panose="020B0604020202020204" pitchFamily="34" charset="0"/>
              <a:buNone/>
            </a:pPr>
            <a:r>
              <a:rPr lang="it-IT" sz="2800">
                <a:solidFill>
                  <a:schemeClr val="bg1"/>
                </a:solidFill>
              </a:rPr>
              <a:t>    </a:t>
            </a: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2000">
              <a:solidFill>
                <a:schemeClr val="bg1"/>
              </a:solidFill>
            </a:endParaRPr>
          </a:p>
          <a:p>
            <a:pPr marL="0" indent="0" algn="ctr">
              <a:buFont typeface="Arial" panose="020B0604020202020204" pitchFamily="34" charset="0"/>
              <a:buNone/>
            </a:pPr>
            <a:endParaRPr lang="it-IT" sz="1800">
              <a:solidFill>
                <a:schemeClr val="bg1"/>
              </a:solidFill>
            </a:endParaRPr>
          </a:p>
          <a:p>
            <a:pPr marL="0" indent="0" algn="ctr">
              <a:buFont typeface="Arial" panose="020B0604020202020204" pitchFamily="34" charset="0"/>
              <a:buNone/>
            </a:pPr>
            <a:endParaRPr lang="it-IT" sz="2400" dirty="0">
              <a:solidFill>
                <a:schemeClr val="bg1"/>
              </a:solidFill>
            </a:endParaRPr>
          </a:p>
        </p:txBody>
      </p:sp>
      <p:sp>
        <p:nvSpPr>
          <p:cNvPr id="6" name="Rettangolo arrotondato 5"/>
          <p:cNvSpPr/>
          <p:nvPr/>
        </p:nvSpPr>
        <p:spPr>
          <a:xfrm>
            <a:off x="296092" y="1804536"/>
            <a:ext cx="10737668" cy="433718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8" name="CasellaDiTesto 7"/>
          <p:cNvSpPr txBox="1"/>
          <p:nvPr/>
        </p:nvSpPr>
        <p:spPr>
          <a:xfrm>
            <a:off x="441958" y="2053033"/>
            <a:ext cx="3285311" cy="2246769"/>
          </a:xfrm>
          <a:prstGeom prst="rect">
            <a:avLst/>
          </a:prstGeom>
          <a:noFill/>
        </p:spPr>
        <p:txBody>
          <a:bodyPr wrap="square" rtlCol="0">
            <a:spAutoFit/>
          </a:bodyPr>
          <a:lstStyle/>
          <a:p>
            <a:pPr algn="just"/>
            <a:r>
              <a:rPr lang="it-IT" sz="2800" dirty="0"/>
              <a:t>“</a:t>
            </a:r>
            <a:r>
              <a:rPr lang="it-IT" sz="2800" b="1" dirty="0" err="1"/>
              <a:t>El</a:t>
            </a:r>
            <a:r>
              <a:rPr lang="it-IT" sz="2800" b="1" dirty="0"/>
              <a:t> </a:t>
            </a:r>
            <a:r>
              <a:rPr lang="it-IT" sz="2800" b="1" dirty="0" err="1"/>
              <a:t>cuarto</a:t>
            </a:r>
            <a:r>
              <a:rPr lang="it-IT" sz="2800" b="1" dirty="0"/>
              <a:t> </a:t>
            </a:r>
            <a:r>
              <a:rPr lang="it-IT" sz="2800" b="1" dirty="0" err="1"/>
              <a:t>estado</a:t>
            </a:r>
            <a:r>
              <a:rPr lang="it-IT" sz="2800" b="1" dirty="0"/>
              <a:t>” </a:t>
            </a:r>
            <a:r>
              <a:rPr lang="it-IT" sz="2800" dirty="0"/>
              <a:t>(</a:t>
            </a:r>
            <a:r>
              <a:rPr lang="it-IT" sz="2800" dirty="0" err="1"/>
              <a:t>Pellizza</a:t>
            </a:r>
            <a:r>
              <a:rPr lang="it-IT" sz="2800" dirty="0"/>
              <a:t> da Volpedo)</a:t>
            </a:r>
          </a:p>
          <a:p>
            <a:pPr algn="just"/>
            <a:endParaRPr lang="it-IT" sz="2800" dirty="0"/>
          </a:p>
          <a:p>
            <a:pPr algn="just"/>
            <a:r>
              <a:rPr lang="it-IT" sz="2800" b="1" dirty="0"/>
              <a:t>“</a:t>
            </a:r>
            <a:r>
              <a:rPr lang="it-IT" sz="2800" b="1" dirty="0" err="1"/>
              <a:t>Tierra</a:t>
            </a:r>
            <a:r>
              <a:rPr lang="it-IT" sz="2800" b="1" dirty="0"/>
              <a:t> y </a:t>
            </a:r>
            <a:r>
              <a:rPr lang="it-IT" sz="2800" b="1" dirty="0" err="1"/>
              <a:t>Libertad</a:t>
            </a:r>
            <a:r>
              <a:rPr lang="it-IT" sz="2800" b="1" dirty="0"/>
              <a:t>” </a:t>
            </a:r>
            <a:r>
              <a:rPr lang="it-IT" sz="2800" dirty="0"/>
              <a:t>(Diego Ribera)</a:t>
            </a:r>
          </a:p>
        </p:txBody>
      </p:sp>
      <p:pic>
        <p:nvPicPr>
          <p:cNvPr id="9" name="Immagine 8"/>
          <p:cNvPicPr/>
          <p:nvPr/>
        </p:nvPicPr>
        <p:blipFill rotWithShape="1">
          <a:blip r:embed="rId3"/>
          <a:srcRect l="12805" t="54255" r="29152" b="6170"/>
          <a:stretch/>
        </p:blipFill>
        <p:spPr bwMode="auto">
          <a:xfrm>
            <a:off x="4206808" y="2156802"/>
            <a:ext cx="6697092" cy="25675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598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10" name="Segnaposto contenuto 2"/>
          <p:cNvSpPr>
            <a:spLocks noGrp="1"/>
          </p:cNvSpPr>
          <p:nvPr>
            <p:ph idx="1"/>
          </p:nvPr>
        </p:nvSpPr>
        <p:spPr>
          <a:xfrm>
            <a:off x="594360" y="1951809"/>
            <a:ext cx="10230032" cy="4525963"/>
          </a:xfrm>
        </p:spPr>
        <p:txBody>
          <a:bodyPr>
            <a:normAutofit/>
          </a:bodyPr>
          <a:lstStyle/>
          <a:p>
            <a:pPr marL="0" indent="0">
              <a:buNone/>
            </a:pPr>
            <a:r>
              <a:rPr lang="it-IT" b="1" dirty="0">
                <a:solidFill>
                  <a:srgbClr val="C00000"/>
                </a:solidFill>
              </a:rPr>
              <a:t>COME È STATO SVOLTO IL PROGETTO:</a:t>
            </a:r>
          </a:p>
          <a:p>
            <a:pPr marL="0" indent="0">
              <a:buNone/>
            </a:pPr>
            <a:endParaRPr lang="it-IT" b="1" dirty="0"/>
          </a:p>
          <a:p>
            <a:pPr lvl="0"/>
            <a:r>
              <a:rPr lang="it-IT" sz="3200" dirty="0"/>
              <a:t>Gli studenti hanno scritto poi in spagnolo su un foglio di carta anonimo, il significato dato alla parola libertà, lo hanno consegnato alla professoressa e, divisi in gruppi, hanno condiviso le proprie idee.</a:t>
            </a:r>
          </a:p>
          <a:p>
            <a:pPr marL="0" indent="0">
              <a:buNone/>
            </a:pPr>
            <a:endParaRPr lang="it-IT" sz="2800" dirty="0"/>
          </a:p>
          <a:p>
            <a:endParaRPr lang="it-IT" dirty="0"/>
          </a:p>
        </p:txBody>
      </p:sp>
      <p:sp>
        <p:nvSpPr>
          <p:cNvPr id="6" name="Rettangolo 5"/>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218700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986" y="1855109"/>
            <a:ext cx="5771054" cy="4342718"/>
          </a:xfrm>
          <a:prstGeom prst="rect">
            <a:avLst/>
          </a:prstGeom>
        </p:spPr>
      </p:pic>
      <p:sp>
        <p:nvSpPr>
          <p:cNvPr id="11" name="Rettangolo 10"/>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14253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5883" y="1990368"/>
            <a:ext cx="5789028" cy="4192718"/>
          </a:xfrm>
          <a:prstGeom prst="rect">
            <a:avLst/>
          </a:prstGeom>
        </p:spPr>
      </p:pic>
      <p:sp>
        <p:nvSpPr>
          <p:cNvPr id="12" name="Rettangolo 11"/>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Carmen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Escriche</a:t>
            </a: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 </a:t>
            </a:r>
            <a:r>
              <a:rPr lang="it-IT" sz="2000" dirty="0" err="1">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Nacher</a:t>
            </a:r>
            <a:endPar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162628351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3904</TotalTime>
  <Words>557</Words>
  <Application>Microsoft Office PowerPoint</Application>
  <PresentationFormat>Personalizzato</PresentationFormat>
  <Paragraphs>103</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Arial Rounded MT Bold</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dc:creator>
  <cp:lastModifiedBy>Betta</cp:lastModifiedBy>
  <cp:revision>169</cp:revision>
  <cp:lastPrinted>2022-09-21T09:11:18Z</cp:lastPrinted>
  <dcterms:created xsi:type="dcterms:W3CDTF">2017-09-28T10:31:15Z</dcterms:created>
  <dcterms:modified xsi:type="dcterms:W3CDTF">2024-04-30T08:36:21Z</dcterms:modified>
</cp:coreProperties>
</file>